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6" r:id="rId3"/>
    <p:sldId id="257" r:id="rId4"/>
    <p:sldId id="259" r:id="rId5"/>
    <p:sldId id="258" r:id="rId6"/>
    <p:sldId id="260" r:id="rId7"/>
    <p:sldId id="261" r:id="rId8"/>
    <p:sldId id="263" r:id="rId9"/>
    <p:sldId id="262" r:id="rId10"/>
    <p:sldId id="27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6" r:id="rId21"/>
    <p:sldId id="277" r:id="rId22"/>
    <p:sldId id="278" r:id="rId23"/>
    <p:sldId id="272" r:id="rId24"/>
    <p:sldId id="280" r:id="rId25"/>
  </p:sldIdLst>
  <p:sldSz cx="9144000" cy="6858000" type="screen4x3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entury" pitchFamily="18" charset="0"/>
      <p:regular r:id="rId30"/>
    </p:embeddedFont>
    <p:embeddedFont>
      <p:font typeface="Tahoma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>
        <p:scale>
          <a:sx n="86" d="100"/>
          <a:sy n="86" d="100"/>
        </p:scale>
        <p:origin x="-816" y="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4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1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A58-48C2-490E-B072-7017B4D4C0A6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mp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tải xuống (2).jp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609600" y="381000"/>
            <a:ext cx="657225" cy="563563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8153400" y="533400"/>
            <a:ext cx="657225" cy="563563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57200" y="5867400"/>
            <a:ext cx="657225" cy="563563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7924800" y="5867400"/>
            <a:ext cx="657225" cy="563563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 rot="2641073">
            <a:off x="-6937" y="2481508"/>
            <a:ext cx="1873250" cy="1614488"/>
          </a:xfrm>
          <a:prstGeom prst="star16">
            <a:avLst>
              <a:gd name="adj" fmla="val 3630"/>
            </a:avLst>
          </a:prstGeom>
          <a:gradFill rotWithShape="1">
            <a:gsLst>
              <a:gs pos="0">
                <a:srgbClr val="FFFF66">
                  <a:alpha val="0"/>
                </a:srgbClr>
              </a:gs>
              <a:gs pos="50000">
                <a:srgbClr val="FFFF66"/>
              </a:gs>
              <a:gs pos="100000">
                <a:srgbClr val="FFFF66">
                  <a:alpha val="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 rot="2641073">
            <a:off x="7460665" y="2633908"/>
            <a:ext cx="1873250" cy="1614488"/>
          </a:xfrm>
          <a:prstGeom prst="star16">
            <a:avLst>
              <a:gd name="adj" fmla="val 3630"/>
            </a:avLst>
          </a:prstGeom>
          <a:gradFill rotWithShape="1">
            <a:gsLst>
              <a:gs pos="0">
                <a:srgbClr val="FFFF66">
                  <a:alpha val="0"/>
                </a:srgbClr>
              </a:gs>
              <a:gs pos="50000">
                <a:srgbClr val="FFFF66"/>
              </a:gs>
              <a:gs pos="100000">
                <a:srgbClr val="FFFF66">
                  <a:alpha val="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581400" y="0"/>
            <a:ext cx="1689100" cy="1689100"/>
          </a:xfrm>
          <a:prstGeom prst="star24">
            <a:avLst>
              <a:gd name="adj" fmla="val 9681"/>
            </a:avLst>
          </a:prstGeom>
          <a:solidFill>
            <a:srgbClr val="FF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3657600" y="5168900"/>
            <a:ext cx="1689100" cy="1689100"/>
          </a:xfrm>
          <a:prstGeom prst="star24">
            <a:avLst>
              <a:gd name="adj" fmla="val 9681"/>
            </a:avLst>
          </a:prstGeom>
          <a:solidFill>
            <a:srgbClr val="FF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Heart 13"/>
          <p:cNvSpPr/>
          <p:nvPr/>
        </p:nvSpPr>
        <p:spPr bwMode="auto">
          <a:xfrm>
            <a:off x="4191000" y="685800"/>
            <a:ext cx="457200" cy="381000"/>
          </a:xfrm>
          <a:prstGeom prst="hear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5" name="Heart 14"/>
          <p:cNvSpPr/>
          <p:nvPr/>
        </p:nvSpPr>
        <p:spPr bwMode="auto">
          <a:xfrm>
            <a:off x="2362200" y="685800"/>
            <a:ext cx="457200" cy="381000"/>
          </a:xfrm>
          <a:prstGeom prst="hear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6" name="Heart 15"/>
          <p:cNvSpPr/>
          <p:nvPr/>
        </p:nvSpPr>
        <p:spPr bwMode="auto">
          <a:xfrm>
            <a:off x="2819400" y="6019800"/>
            <a:ext cx="457200" cy="381000"/>
          </a:xfrm>
          <a:prstGeom prst="hear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7" name="Heart 16"/>
          <p:cNvSpPr/>
          <p:nvPr/>
        </p:nvSpPr>
        <p:spPr bwMode="auto">
          <a:xfrm>
            <a:off x="6324600" y="6019800"/>
            <a:ext cx="457200" cy="381000"/>
          </a:xfrm>
          <a:prstGeom prst="hear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76" y="2667000"/>
            <a:ext cx="91440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Chào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mừng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 </a:t>
            </a:r>
          </a:p>
          <a:p>
            <a:pPr algn="ctr">
              <a:defRPr/>
            </a:pP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Thầy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giáo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,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cô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giáo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!</a:t>
            </a:r>
          </a:p>
        </p:txBody>
      </p:sp>
      <p:pic>
        <p:nvPicPr>
          <p:cNvPr id="19" name="Picture 6" descr="j02866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66800"/>
            <a:ext cx="790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j02866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790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5791200" y="4038600"/>
            <a:ext cx="1689100" cy="1689100"/>
          </a:xfrm>
          <a:prstGeom prst="star24">
            <a:avLst>
              <a:gd name="adj" fmla="val 9681"/>
            </a:avLst>
          </a:prstGeom>
          <a:solidFill>
            <a:srgbClr val="FF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7848600" y="4343400"/>
            <a:ext cx="657225" cy="563563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4" name="AutoShape 9"/>
          <p:cNvSpPr>
            <a:spLocks noChangeArrowheads="1"/>
          </p:cNvSpPr>
          <p:nvPr/>
        </p:nvSpPr>
        <p:spPr bwMode="auto">
          <a:xfrm>
            <a:off x="533400" y="4419600"/>
            <a:ext cx="657225" cy="563563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5" name="AutoShape 9"/>
          <p:cNvSpPr>
            <a:spLocks noChangeArrowheads="1"/>
          </p:cNvSpPr>
          <p:nvPr/>
        </p:nvSpPr>
        <p:spPr bwMode="auto">
          <a:xfrm>
            <a:off x="533400" y="1676400"/>
            <a:ext cx="657225" cy="563563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auto">
          <a:xfrm>
            <a:off x="8153400" y="1828800"/>
            <a:ext cx="657225" cy="563563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27" name="Picture 6" descr="j02866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3505200"/>
            <a:ext cx="790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j02866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790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 descr="j02866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486400"/>
            <a:ext cx="790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j028667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410200"/>
            <a:ext cx="790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4"/>
          <p:cNvSpPr>
            <a:spLocks noChangeArrowheads="1"/>
          </p:cNvSpPr>
          <p:nvPr/>
        </p:nvSpPr>
        <p:spPr bwMode="auto">
          <a:xfrm rot="2641073">
            <a:off x="-6937" y="-109290"/>
            <a:ext cx="1873250" cy="1614488"/>
          </a:xfrm>
          <a:prstGeom prst="star16">
            <a:avLst>
              <a:gd name="adj" fmla="val 0"/>
            </a:avLst>
          </a:prstGeom>
          <a:gradFill rotWithShape="1">
            <a:gsLst>
              <a:gs pos="0">
                <a:srgbClr val="FFFF66">
                  <a:alpha val="0"/>
                </a:srgbClr>
              </a:gs>
              <a:gs pos="50000">
                <a:srgbClr val="FFFF66"/>
              </a:gs>
              <a:gs pos="100000">
                <a:srgbClr val="FFFF66">
                  <a:alpha val="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 rot="2641073">
            <a:off x="1974263" y="1795708"/>
            <a:ext cx="1873250" cy="1614488"/>
          </a:xfrm>
          <a:prstGeom prst="star16">
            <a:avLst>
              <a:gd name="adj" fmla="val 539"/>
            </a:avLst>
          </a:prstGeom>
          <a:gradFill rotWithShape="1">
            <a:gsLst>
              <a:gs pos="0">
                <a:srgbClr val="FFFF66">
                  <a:alpha val="0"/>
                </a:srgbClr>
              </a:gs>
              <a:gs pos="50000">
                <a:srgbClr val="FFFF66"/>
              </a:gs>
              <a:gs pos="100000">
                <a:srgbClr val="FFFF66">
                  <a:alpha val="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 rot="2641073">
            <a:off x="1364664" y="3014909"/>
            <a:ext cx="1873250" cy="1614488"/>
          </a:xfrm>
          <a:prstGeom prst="star16">
            <a:avLst>
              <a:gd name="adj" fmla="val 0"/>
            </a:avLst>
          </a:prstGeom>
          <a:gradFill rotWithShape="1">
            <a:gsLst>
              <a:gs pos="0">
                <a:srgbClr val="FFFF66">
                  <a:alpha val="0"/>
                </a:srgbClr>
              </a:gs>
              <a:gs pos="50000">
                <a:srgbClr val="FFFF66"/>
              </a:gs>
              <a:gs pos="100000">
                <a:srgbClr val="FFFF66">
                  <a:alpha val="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 rot="2641073">
            <a:off x="3422064" y="3091109"/>
            <a:ext cx="1873250" cy="1614488"/>
          </a:xfrm>
          <a:prstGeom prst="star16">
            <a:avLst>
              <a:gd name="adj" fmla="val 3630"/>
            </a:avLst>
          </a:prstGeom>
          <a:gradFill rotWithShape="1">
            <a:gsLst>
              <a:gs pos="0">
                <a:srgbClr val="FFFF66">
                  <a:alpha val="0"/>
                </a:srgbClr>
              </a:gs>
              <a:gs pos="50000">
                <a:srgbClr val="FFFF66"/>
              </a:gs>
              <a:gs pos="100000">
                <a:srgbClr val="FFFF66">
                  <a:alpha val="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 rot="2641073">
            <a:off x="5479463" y="2252908"/>
            <a:ext cx="1873250" cy="1614488"/>
          </a:xfrm>
          <a:prstGeom prst="star16">
            <a:avLst>
              <a:gd name="adj" fmla="val 3630"/>
            </a:avLst>
          </a:prstGeom>
          <a:gradFill rotWithShape="1">
            <a:gsLst>
              <a:gs pos="0">
                <a:srgbClr val="FFFF66">
                  <a:alpha val="0"/>
                </a:srgbClr>
              </a:gs>
              <a:gs pos="50000">
                <a:srgbClr val="FFFF66"/>
              </a:gs>
              <a:gs pos="100000">
                <a:srgbClr val="FFFF66">
                  <a:alpha val="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9" name="Heart 38"/>
          <p:cNvSpPr/>
          <p:nvPr/>
        </p:nvSpPr>
        <p:spPr bwMode="auto">
          <a:xfrm>
            <a:off x="6019800" y="685800"/>
            <a:ext cx="457200" cy="381000"/>
          </a:xfrm>
          <a:prstGeom prst="hear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auto">
          <a:xfrm rot="2641073">
            <a:off x="7536864" y="119309"/>
            <a:ext cx="1873250" cy="1614488"/>
          </a:xfrm>
          <a:prstGeom prst="star16">
            <a:avLst>
              <a:gd name="adj" fmla="val 708"/>
            </a:avLst>
          </a:prstGeom>
          <a:gradFill rotWithShape="1">
            <a:gsLst>
              <a:gs pos="0">
                <a:srgbClr val="FFFF66">
                  <a:alpha val="0"/>
                </a:srgbClr>
              </a:gs>
              <a:gs pos="50000">
                <a:srgbClr val="FFFF66"/>
              </a:gs>
              <a:gs pos="100000">
                <a:srgbClr val="FFFF66">
                  <a:alpha val="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3" name="AutoShape 9"/>
          <p:cNvSpPr>
            <a:spLocks noChangeArrowheads="1"/>
          </p:cNvSpPr>
          <p:nvPr/>
        </p:nvSpPr>
        <p:spPr bwMode="auto">
          <a:xfrm>
            <a:off x="4114800" y="1295400"/>
            <a:ext cx="657225" cy="563563"/>
          </a:xfrm>
          <a:prstGeom prst="star5">
            <a:avLst/>
          </a:prstGeom>
          <a:solidFill>
            <a:srgbClr val="FFDA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4" name="AutoShape 9"/>
          <p:cNvSpPr>
            <a:spLocks noChangeArrowheads="1"/>
          </p:cNvSpPr>
          <p:nvPr/>
        </p:nvSpPr>
        <p:spPr bwMode="auto">
          <a:xfrm>
            <a:off x="5638800" y="1295400"/>
            <a:ext cx="657225" cy="563563"/>
          </a:xfrm>
          <a:prstGeom prst="star5">
            <a:avLst/>
          </a:prstGeom>
          <a:solidFill>
            <a:srgbClr val="FFDA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5" name="AutoShape 9"/>
          <p:cNvSpPr>
            <a:spLocks noChangeArrowheads="1"/>
          </p:cNvSpPr>
          <p:nvPr/>
        </p:nvSpPr>
        <p:spPr bwMode="auto">
          <a:xfrm>
            <a:off x="3429000" y="1295400"/>
            <a:ext cx="657225" cy="563563"/>
          </a:xfrm>
          <a:prstGeom prst="star5">
            <a:avLst>
              <a:gd name="adj" fmla="val 18063"/>
              <a:gd name="hf" fmla="val 105146"/>
              <a:gd name="vf" fmla="val 110557"/>
            </a:avLst>
          </a:prstGeom>
          <a:solidFill>
            <a:srgbClr val="FFDA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6" name="AutoShape 9"/>
          <p:cNvSpPr>
            <a:spLocks noChangeArrowheads="1"/>
          </p:cNvSpPr>
          <p:nvPr/>
        </p:nvSpPr>
        <p:spPr bwMode="auto">
          <a:xfrm>
            <a:off x="4876800" y="1295400"/>
            <a:ext cx="657225" cy="563563"/>
          </a:xfrm>
          <a:prstGeom prst="star5">
            <a:avLst/>
          </a:prstGeom>
          <a:solidFill>
            <a:srgbClr val="FFDA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7" name="AutoShape 9"/>
          <p:cNvSpPr>
            <a:spLocks noChangeArrowheads="1"/>
          </p:cNvSpPr>
          <p:nvPr/>
        </p:nvSpPr>
        <p:spPr bwMode="auto">
          <a:xfrm>
            <a:off x="2819400" y="1295400"/>
            <a:ext cx="657225" cy="563563"/>
          </a:xfrm>
          <a:prstGeom prst="star5">
            <a:avLst>
              <a:gd name="adj" fmla="val 18063"/>
              <a:gd name="hf" fmla="val 105146"/>
              <a:gd name="vf" fmla="val 110557"/>
            </a:avLst>
          </a:prstGeom>
          <a:solidFill>
            <a:srgbClr val="FFDA65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pic>
        <p:nvPicPr>
          <p:cNvPr id="2103" name="Picture 9" descr="A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271963"/>
            <a:ext cx="19399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4" name="Picture 9" descr="A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9399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utoShape 3"/>
          <p:cNvSpPr>
            <a:spLocks noChangeArrowheads="1"/>
          </p:cNvSpPr>
          <p:nvPr/>
        </p:nvSpPr>
        <p:spPr bwMode="auto">
          <a:xfrm>
            <a:off x="1752600" y="4191000"/>
            <a:ext cx="1689100" cy="1689100"/>
          </a:xfrm>
          <a:prstGeom prst="star24">
            <a:avLst>
              <a:gd name="adj" fmla="val 12491"/>
            </a:avLst>
          </a:prstGeom>
          <a:solidFill>
            <a:srgbClr val="FF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6" name="TextBox 1"/>
          <p:cNvSpPr txBox="1">
            <a:spLocks noChangeArrowheads="1"/>
          </p:cNvSpPr>
          <p:nvPr/>
        </p:nvSpPr>
        <p:spPr bwMode="auto">
          <a:xfrm>
            <a:off x="20638" y="1336675"/>
            <a:ext cx="91027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2060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TRƯỜNG TIỂU HỌC ĐÔ THỊ VIỆT HƯNG</a:t>
            </a:r>
          </a:p>
          <a:p>
            <a:pPr algn="ctr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--------------------------------------</a:t>
            </a:r>
          </a:p>
        </p:txBody>
      </p:sp>
      <p:sp>
        <p:nvSpPr>
          <p:cNvPr id="2" name="Rectangle 1"/>
          <p:cNvSpPr/>
          <p:nvPr/>
        </p:nvSpPr>
        <p:spPr>
          <a:xfrm>
            <a:off x="1849438" y="5249278"/>
            <a:ext cx="5846762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Giáo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viên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: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Lưu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Thị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Ánh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itchFamily="18" charset="0"/>
              </a:rPr>
              <a:t> Sao</a:t>
            </a:r>
          </a:p>
        </p:txBody>
      </p:sp>
    </p:spTree>
    <p:extLst>
      <p:ext uri="{BB962C8B-B14F-4D97-AF65-F5344CB8AC3E}">
        <p14:creationId xmlns:p14="http://schemas.microsoft.com/office/powerpoint/2010/main" val="48560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1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43200000">
                                      <p:cBhvr>
                                        <p:cTn id="1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21" grpId="0" animBg="1"/>
      <p:bldP spid="21" grpId="1" animBg="1"/>
      <p:bldP spid="48" grpId="0" animBg="1"/>
      <p:bldP spid="4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vừa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1613" y="1172304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 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trái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của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800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19525" r="53229" b="24086"/>
          <a:stretch/>
        </p:blipFill>
        <p:spPr>
          <a:xfrm>
            <a:off x="4590197" y="2819400"/>
            <a:ext cx="4114800" cy="40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Nêu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352800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9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8043"/>
            <a:ext cx="41148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52600" y="228600"/>
            <a:ext cx="6477000" cy="118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HS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Từ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mình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600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3810000"/>
            <a:ext cx="57912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b.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c.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3.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endParaRPr lang="en-US" sz="32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2766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cần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2" y="3488285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304800"/>
            <a:ext cx="3048001" cy="1214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1295400"/>
            <a:ext cx="8534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Chào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mừng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thầy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cô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đến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5A3</a:t>
            </a:r>
            <a:endParaRPr 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10" y="-13648"/>
            <a:ext cx="9335258" cy="1019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6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2444"/>
            <a:ext cx="2846387" cy="1133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6393" r="28967" b="7347"/>
          <a:stretch/>
        </p:blipFill>
        <p:spPr>
          <a:xfrm>
            <a:off x="3352452" y="774288"/>
            <a:ext cx="2414516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4288"/>
            <a:ext cx="2667000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04800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sản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phẩm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xét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lẫn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10639"/>
            <a:ext cx="91440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Gợi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ý: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đúng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đủ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chắc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nâng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xuống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428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birdTran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975" y="903288"/>
            <a:ext cx="666750" cy="5492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6" name="Picture 4" descr="birdTran"/>
          <p:cNvPicPr>
            <a:picLocks noGrp="1" noChangeAspect="1" noChangeArrowheads="1" noCrop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" y="927100"/>
            <a:ext cx="666750" cy="6667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7" name="Picture 5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254125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26035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593725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42925"/>
            <a:ext cx="17526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195580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52253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43088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6" name="Picture 12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289560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5" name="Picture 13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528763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14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91440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9" name="Picture 15" descr="birdTra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495300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16" descr="ca heo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67275"/>
            <a:ext cx="13033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17" descr="cahe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5181600"/>
            <a:ext cx="2190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19" descr="ca heo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4406900"/>
            <a:ext cx="24272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1" name="WordArt 22"/>
          <p:cNvSpPr>
            <a:spLocks noChangeArrowheads="1" noChangeShapeType="1" noTextEdit="1"/>
          </p:cNvSpPr>
          <p:nvPr/>
        </p:nvSpPr>
        <p:spPr bwMode="auto">
          <a:xfrm>
            <a:off x="1447800" y="2219325"/>
            <a:ext cx="6837363" cy="2686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9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TẠM BIỆT CÁC EM</a:t>
            </a:r>
          </a:p>
        </p:txBody>
      </p:sp>
    </p:spTree>
    <p:extLst>
      <p:ext uri="{BB962C8B-B14F-4D97-AF65-F5344CB8AC3E}">
        <p14:creationId xmlns:p14="http://schemas.microsoft.com/office/powerpoint/2010/main" val="40429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63" presetClass="path" presetSubtype="0" repeatCount="indefinite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09431E-6 L 1.06979 0.07351 " pathEditMode="fixed" rAng="0" ptsTypes="AA">
                                      <p:cBhvr>
                                        <p:cTn id="11" dur="2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90" y="367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5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05132E-7 L 1.07813 -0.159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06" y="-7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4.21637E-6 C -1.66667E-6 -0.04669 0.12049 -0.08252 0.26719 -0.08252 C 0.41823 -0.08252 0.53906 -0.04669 0.53906 -4.21637E-6 C 0.53906 0.0467 0.65955 0.08253 0.81059 0.08253 C 0.95729 0.08253 1.07813 0.0467 1.07813 -4.21637E-6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Kiểm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cũ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Hãy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gọi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Thứ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năm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18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tháng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04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năm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2012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Kĩ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thuật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2)</a:t>
            </a:r>
            <a:r>
              <a:rPr lang="en-US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362200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nữa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0200" y="2819400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838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bạn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nghe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kiểm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lại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41065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gọi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lượng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đai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5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ốc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và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vít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Tấm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tam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giác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9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Trục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Vòng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hãm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8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12551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mấy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chi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</a:t>
            </a: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ốc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91200" y="5493519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05000" y="415268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32263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778</Words>
  <Application>Microsoft Office PowerPoint</Application>
  <PresentationFormat>On-screen Show (4:3)</PresentationFormat>
  <Paragraphs>127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Century</vt:lpstr>
      <vt:lpstr>Tahoma</vt:lpstr>
      <vt:lpstr>Office Theme</vt:lpstr>
      <vt:lpstr>PowerPoint Presentation</vt:lpstr>
      <vt:lpstr>PowerPoint Presentation</vt:lpstr>
      <vt:lpstr>Kiểm tra bài cũ</vt:lpstr>
      <vt:lpstr>PowerPoint Presentation</vt:lpstr>
      <vt:lpstr>Thứ năm ngày 18 tháng 04 năm 2012 Kĩ thuật: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 SP3 Multi main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Admin</cp:lastModifiedBy>
  <cp:revision>65</cp:revision>
  <dcterms:created xsi:type="dcterms:W3CDTF">2012-04-15T00:55:10Z</dcterms:created>
  <dcterms:modified xsi:type="dcterms:W3CDTF">2016-12-01T07:19:38Z</dcterms:modified>
</cp:coreProperties>
</file>